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8" r:id="rId5"/>
    <p:sldId id="270" r:id="rId6"/>
    <p:sldId id="269" r:id="rId7"/>
    <p:sldId id="267" r:id="rId8"/>
    <p:sldId id="271" r:id="rId9"/>
    <p:sldId id="272" r:id="rId10"/>
    <p:sldId id="273" r:id="rId11"/>
    <p:sldId id="274" r:id="rId12"/>
    <p:sldId id="260" r:id="rId13"/>
    <p:sldId id="261" r:id="rId14"/>
    <p:sldId id="266" r:id="rId15"/>
    <p:sldId id="265" r:id="rId16"/>
    <p:sldId id="262" r:id="rId17"/>
    <p:sldId id="264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E7"/>
    <a:srgbClr val="F1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34151A-A6FC-4F89-B89D-BA7DCA312AF3}" v="191" dt="2023-05-27T20:26:31.164"/>
    <p1510:client id="{43C7D312-2E5A-4234-A6B6-77A47C0C08A7}" v="85" dt="2023-05-27T19:24:05.758"/>
    <p1510:client id="{8EF252AA-CE2C-46C1-AC58-56BB817AA2CE}" v="476" dt="2023-05-27T20:49:46.187"/>
    <p1510:client id="{90964CE4-3EDA-4691-8911-1D3DE5C048EF}" v="554" dt="2023-05-27T20:53:30.131"/>
    <p1510:client id="{99BE8288-4F3A-4B77-BE53-FEF1DA6CAD32}" v="263" dt="2023-05-27T20:53:36.5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843F7-B1F9-9D6A-BFCF-56033B8C9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2C3152-9402-4CED-14BE-D2D92ACCA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45DE44-E15B-DF9F-4E2B-364FBE4B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D5858-FF39-42D5-AF3F-FB43FAD9F2D4}" type="datetimeFigureOut">
              <a:rPr lang="pt-BR" smtClean="0"/>
              <a:t>27/05/2023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0584F9-9811-1734-8C47-0A4E83CC4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1E0881-B192-E7F3-AD64-1C764CFF8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656DE-3B06-45B1-8459-69B6178784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146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CFBED2-BE68-E103-C03A-BA3B3E314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E69A41-F404-16D0-50EA-81F52FA8A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64871A-DC76-27E2-E9FA-8A32BA657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D5858-FF39-42D5-AF3F-FB43FAD9F2D4}" type="datetimeFigureOut">
              <a:rPr lang="pt-BR" smtClean="0"/>
              <a:t>27/05/2023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B0754F-C3B1-1902-D2A4-4AEFBCB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282FB3-C2F1-A761-2C83-CA717806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656DE-3B06-45B1-8459-69B6178784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995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5062123-2DAB-4A34-EDF0-4B346DE3C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C74DB24-87E2-536C-305E-5EF8CBAFC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2D47916-C194-0EFD-187C-9661868D8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D5858-FF39-42D5-AF3F-FB43FAD9F2D4}" type="datetimeFigureOut">
              <a:rPr lang="pt-BR" smtClean="0"/>
              <a:t>27/05/2023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3E73AE-9DD3-559B-0304-66A4CE72C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40E73E-862E-BC62-CFB5-05241C72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656DE-3B06-45B1-8459-69B6178784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1192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2C390-EF38-8B98-3D8B-D8EB8B074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4333CD-0F29-3169-F697-D313364A4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D27303-5887-FC43-8811-38E09566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D5858-FF39-42D5-AF3F-FB43FAD9F2D4}" type="datetimeFigureOut">
              <a:rPr lang="pt-BR" smtClean="0"/>
              <a:t>27/05/2023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19649F-CBD7-8A0D-CB55-14CF7DD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146E3B-0359-9E79-5FD4-FFD5EA84D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656DE-3B06-45B1-8459-69B6178784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9008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A80C2C-7C18-1A02-F571-C53E73858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3E7531-0FA5-431B-2CDE-263D7DE3E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FC3A72-2111-DF7C-095E-80DA5B233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D5858-FF39-42D5-AF3F-FB43FAD9F2D4}" type="datetimeFigureOut">
              <a:rPr lang="pt-BR" smtClean="0"/>
              <a:t>27/05/2023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B3E23B-8FDB-81D9-E32D-FC9168970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2ECBC-7E7C-9D6B-A944-A7276D10D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656DE-3B06-45B1-8459-69B6178784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886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A086F8-E537-CEE3-F4ED-671D6708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C1EAC6-8CE6-E1E7-7770-C544F3F5D2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E984FDC-6944-6DCC-5374-FDCDA34D3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78213C2-0D9F-4154-A188-299F2F3AD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D5858-FF39-42D5-AF3F-FB43FAD9F2D4}" type="datetimeFigureOut">
              <a:rPr lang="pt-BR" smtClean="0"/>
              <a:t>27/05/2023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34EA51-2F54-9EFF-2757-6A643E031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76A2B8-D1C0-369E-8F3F-7D64846D8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656DE-3B06-45B1-8459-69B6178784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9602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11F9A-A8F9-8D2C-B680-D727B57A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532C81-0E0F-F84A-B504-EC2F95367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419DCB-C45F-4B17-98E8-51C5C9EB9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BDC2A88-BF83-5258-A5B6-7189654F6A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0DC1C0B-5420-CF88-301C-10990E792B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688C021-CC59-47EB-7D55-35102D12B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D5858-FF39-42D5-AF3F-FB43FAD9F2D4}" type="datetimeFigureOut">
              <a:rPr lang="pt-BR" smtClean="0"/>
              <a:t>27/05/2023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CD07EF9-8B6F-1A1B-636B-ED57A1BB5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916AAD2-F18B-4BCB-C928-71DF6686B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656DE-3B06-45B1-8459-69B6178784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357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C9327-EDBF-4720-1E99-99BAFF82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CF8619B-10B0-3C79-A86F-8E3D3318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D5858-FF39-42D5-AF3F-FB43FAD9F2D4}" type="datetimeFigureOut">
              <a:rPr lang="pt-BR" smtClean="0"/>
              <a:t>27/05/2023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9E45715-11E0-0709-59B9-78DE19837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3EB837A-F90B-BA5B-7814-639EF3456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656DE-3B06-45B1-8459-69B6178784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3937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D466887-4F21-6E38-4A30-6126DB92C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D5858-FF39-42D5-AF3F-FB43FAD9F2D4}" type="datetimeFigureOut">
              <a:rPr lang="pt-BR" smtClean="0"/>
              <a:t>27/05/2023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732CB68-6CD0-B176-8DFD-DBF95B29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712E1DA-24C0-A4C5-45B9-DE74B3862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656DE-3B06-45B1-8459-69B6178784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8611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937FE-7484-BAFC-A04B-C20BB9BFF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FE4045-C22D-89F5-DC62-71BEE01E2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AE94BB7-459E-8638-FCDB-530D636226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7CB4CA9-CAB1-036F-1ACA-A901C02A9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D5858-FF39-42D5-AF3F-FB43FAD9F2D4}" type="datetimeFigureOut">
              <a:rPr lang="pt-BR" smtClean="0"/>
              <a:t>27/05/2023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9ADEBA8-EB78-A6C9-51DE-988AF764E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1A2835-BD41-D620-4765-FF0CA3662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656DE-3B06-45B1-8459-69B6178784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304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CD928E-0744-6449-CD53-2DBCF6136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612E6CF-4E3D-4A69-AFAE-78ED1963C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352A29D-9A98-B591-47A5-C421D6721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CC25DAE-556A-C5C3-50DA-73BFB250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D5858-FF39-42D5-AF3F-FB43FAD9F2D4}" type="datetimeFigureOut">
              <a:rPr lang="pt-BR" smtClean="0"/>
              <a:t>27/05/2023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138C1FD-3C29-B8BA-4118-EB0EBD0D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107C261-B6F6-DD60-046A-22D05E70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656DE-3B06-45B1-8459-69B6178784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41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73C78C9-4C31-BB7B-D2AC-15D5B37A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FA95B8-FA69-1C4E-282F-DBA7BA46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1097EA-E594-96DA-5FE1-F6E6064253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D5858-FF39-42D5-AF3F-FB43FAD9F2D4}" type="datetimeFigureOut">
              <a:rPr lang="pt-BR" smtClean="0"/>
              <a:t>27/05/2023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ED1A0A-F556-46D1-BFB1-B63F764F2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DAF575-496C-4129-A3E3-EF51B7753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656DE-3B06-45B1-8459-69B6178784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438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áfico 3">
            <a:extLst>
              <a:ext uri="{FF2B5EF4-FFF2-40B4-BE49-F238E27FC236}">
                <a16:creationId xmlns:a16="http://schemas.microsoft.com/office/drawing/2014/main" id="{25F878F0-2A29-1B5C-0315-649BC5AF9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1860" y="2195270"/>
            <a:ext cx="7009396" cy="2461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649DED-94A6-2D8E-42F3-CC3B87F10472}"/>
              </a:ext>
            </a:extLst>
          </p:cNvPr>
          <p:cNvSpPr txBox="1"/>
          <p:nvPr/>
        </p:nvSpPr>
        <p:spPr>
          <a:xfrm>
            <a:off x="341857" y="2351240"/>
            <a:ext cx="323380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rgbClr val="757070"/>
                </a:solidFill>
                <a:cs typeface="Calibri"/>
              </a:rPr>
              <a:t>Arthur Kunzler</a:t>
            </a:r>
          </a:p>
          <a:p>
            <a:pPr algn="ctr"/>
            <a:r>
              <a:rPr lang="en-US" sz="2400">
                <a:solidFill>
                  <a:srgbClr val="757070"/>
                </a:solidFill>
                <a:cs typeface="Calibri"/>
              </a:rPr>
              <a:t>Eduardo </a:t>
            </a:r>
            <a:r>
              <a:rPr lang="en-US" sz="2400" err="1">
                <a:solidFill>
                  <a:srgbClr val="757070"/>
                </a:solidFill>
                <a:cs typeface="Calibri"/>
              </a:rPr>
              <a:t>Ballico</a:t>
            </a:r>
            <a:endParaRPr lang="en-US" sz="2400">
              <a:solidFill>
                <a:srgbClr val="757070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rgbClr val="757070"/>
                </a:solidFill>
                <a:cs typeface="Calibri"/>
              </a:rPr>
              <a:t>Giovane Milani</a:t>
            </a:r>
          </a:p>
          <a:p>
            <a:pPr algn="ctr"/>
            <a:r>
              <a:rPr lang="en-US" sz="2400">
                <a:solidFill>
                  <a:srgbClr val="757070"/>
                </a:solidFill>
                <a:cs typeface="Calibri"/>
              </a:rPr>
              <a:t>Matheus Melo da Silva</a:t>
            </a:r>
          </a:p>
          <a:p>
            <a:pPr algn="ctr"/>
            <a:r>
              <a:rPr lang="en-US" sz="2400">
                <a:solidFill>
                  <a:srgbClr val="757070"/>
                </a:solidFill>
                <a:cs typeface="Calibri"/>
              </a:rPr>
              <a:t>Pedro Carlucci</a:t>
            </a:r>
          </a:p>
          <a:p>
            <a:pPr algn="ctr"/>
            <a:r>
              <a:rPr lang="en-US" sz="2400">
                <a:solidFill>
                  <a:srgbClr val="757070"/>
                </a:solidFill>
                <a:cs typeface="Calibri"/>
              </a:rPr>
              <a:t>Vinicius Boff</a:t>
            </a:r>
          </a:p>
        </p:txBody>
      </p:sp>
    </p:spTree>
    <p:extLst>
      <p:ext uri="{BB962C8B-B14F-4D97-AF65-F5344CB8AC3E}">
        <p14:creationId xmlns:p14="http://schemas.microsoft.com/office/powerpoint/2010/main" val="28583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080611-6E94-2760-5D8D-6438ED7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31772" cy="1325563"/>
          </a:xfrm>
        </p:spPr>
        <p:txBody>
          <a:bodyPr/>
          <a:lstStyle/>
          <a:p>
            <a:r>
              <a:rPr lang="pt-BR">
                <a:solidFill>
                  <a:srgbClr val="3C3CE7"/>
                </a:solidFill>
                <a:latin typeface="Sora"/>
                <a:cs typeface="Calibri Light"/>
              </a:rPr>
              <a:t>Nossa</a:t>
            </a:r>
            <a:r>
              <a:rPr lang="pt-BR">
                <a:solidFill>
                  <a:srgbClr val="3C3CE7"/>
                </a:solidFill>
                <a:latin typeface="Calibri Light"/>
                <a:cs typeface="Calibri Light"/>
              </a:rPr>
              <a:t> plataforma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0E5589-B1B6-0D1D-2A4F-075921618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/>
              <a:t>Recomendação de vídeos relacionados aos assuntos</a:t>
            </a:r>
          </a:p>
          <a:p>
            <a:endParaRPr lang="pt-BR"/>
          </a:p>
          <a:p>
            <a:r>
              <a:rPr lang="pt-BR"/>
              <a:t>Acesso gratuito a conteúdos de desenvolvimento profissional</a:t>
            </a:r>
          </a:p>
          <a:p>
            <a:endParaRPr lang="pt-BR"/>
          </a:p>
          <a:p>
            <a:r>
              <a:rPr lang="pt-BR"/>
              <a:t>Direcionamento e especificidade no conhecimento adquirido</a:t>
            </a:r>
          </a:p>
          <a:p>
            <a:endParaRPr lang="pt-BR"/>
          </a:p>
          <a:p>
            <a:r>
              <a:rPr lang="pt-BR"/>
              <a:t>Democratização do conhecimento especializado</a:t>
            </a:r>
          </a:p>
          <a:p>
            <a:endParaRPr lang="pt-BR"/>
          </a:p>
        </p:txBody>
      </p:sp>
      <p:pic>
        <p:nvPicPr>
          <p:cNvPr id="5" name="Gráfico 3">
            <a:extLst>
              <a:ext uri="{FF2B5EF4-FFF2-40B4-BE49-F238E27FC236}">
                <a16:creationId xmlns:a16="http://schemas.microsoft.com/office/drawing/2014/main" id="{FE8FDF29-B61A-10E9-2109-6D28CC72A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9972" y="499552"/>
            <a:ext cx="2716439" cy="95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12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080611-6E94-2760-5D8D-6438ED7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31772" cy="1325563"/>
          </a:xfrm>
        </p:spPr>
        <p:txBody>
          <a:bodyPr/>
          <a:lstStyle/>
          <a:p>
            <a:r>
              <a:rPr lang="pt-BR">
                <a:solidFill>
                  <a:srgbClr val="3C3CE7"/>
                </a:solidFill>
                <a:latin typeface="Sora"/>
                <a:cs typeface="Calibri Light"/>
              </a:rPr>
              <a:t>Nossa</a:t>
            </a:r>
            <a:r>
              <a:rPr lang="pt-BR">
                <a:solidFill>
                  <a:srgbClr val="3C3CE7"/>
                </a:solidFill>
                <a:latin typeface="Calibri Light"/>
                <a:cs typeface="Calibri Light"/>
              </a:rPr>
              <a:t> plataforma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0E5589-B1B6-0D1D-2A4F-075921618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9780"/>
          </a:xfrm>
        </p:spPr>
        <p:txBody>
          <a:bodyPr>
            <a:normAutofit/>
          </a:bodyPr>
          <a:lstStyle/>
          <a:p>
            <a:r>
              <a:rPr lang="pt-BR"/>
              <a:t>Recomendação de vídeos relacionados aos assuntos</a:t>
            </a:r>
          </a:p>
          <a:p>
            <a:endParaRPr lang="pt-BR"/>
          </a:p>
          <a:p>
            <a:r>
              <a:rPr lang="pt-BR"/>
              <a:t>Acesso gratuito a conteúdos de desenvolvimento profissional</a:t>
            </a:r>
          </a:p>
          <a:p>
            <a:endParaRPr lang="pt-BR"/>
          </a:p>
          <a:p>
            <a:r>
              <a:rPr lang="pt-BR"/>
              <a:t>Direcionamento e especificidade no conhecimento adquirido</a:t>
            </a:r>
          </a:p>
          <a:p>
            <a:endParaRPr lang="pt-BR"/>
          </a:p>
          <a:p>
            <a:r>
              <a:rPr lang="pt-BR"/>
              <a:t>Democratização do conhecimento especializado</a:t>
            </a:r>
          </a:p>
          <a:p>
            <a:endParaRPr lang="pt-BR"/>
          </a:p>
          <a:p>
            <a:r>
              <a:rPr lang="pt-BR"/>
              <a:t>Melhores oportunidades profissionais através da plataforma</a:t>
            </a:r>
          </a:p>
        </p:txBody>
      </p:sp>
      <p:pic>
        <p:nvPicPr>
          <p:cNvPr id="5" name="Gráfico 3">
            <a:extLst>
              <a:ext uri="{FF2B5EF4-FFF2-40B4-BE49-F238E27FC236}">
                <a16:creationId xmlns:a16="http://schemas.microsoft.com/office/drawing/2014/main" id="{FE8FDF29-B61A-10E9-2109-6D28CC72A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9972" y="499552"/>
            <a:ext cx="2716439" cy="95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14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818BA-0A36-53BD-9648-62C6308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6600" b="1">
                <a:solidFill>
                  <a:srgbClr val="3C3CE7"/>
                </a:solidFill>
              </a:rPr>
              <a:t>Tech</a:t>
            </a:r>
            <a:endParaRPr lang="pt-BR" sz="6600" b="1">
              <a:solidFill>
                <a:srgbClr val="3C3CE7"/>
              </a:solidFill>
              <a:cs typeface="Calibri Light"/>
            </a:endParaRPr>
          </a:p>
        </p:txBody>
      </p:sp>
      <p:pic>
        <p:nvPicPr>
          <p:cNvPr id="5" name="Gráfico 3">
            <a:extLst>
              <a:ext uri="{FF2B5EF4-FFF2-40B4-BE49-F238E27FC236}">
                <a16:creationId xmlns:a16="http://schemas.microsoft.com/office/drawing/2014/main" id="{D6CF9EE9-7D5E-2319-BE31-FB9ED64EA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9972" y="499552"/>
            <a:ext cx="2716439" cy="958779"/>
          </a:xfrm>
          <a:prstGeom prst="rect">
            <a:avLst/>
          </a:prstGeom>
        </p:spPr>
      </p:pic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6F5A1FDE-D686-3C50-9120-08ED95FEE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197" y="1824184"/>
            <a:ext cx="4911141" cy="2777730"/>
          </a:xfrm>
          <a:prstGeom prst="rect">
            <a:avLst/>
          </a:prstGeom>
        </p:spPr>
      </p:pic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290888CB-55EF-0BD4-7C0C-4DD2998B1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57" y="3599864"/>
            <a:ext cx="2743200" cy="238429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5AF848F-4EE4-2122-D0F2-E7B20CFC7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0288" y="4600037"/>
            <a:ext cx="2743200" cy="1543050"/>
          </a:xfrm>
          <a:prstGeom prst="rect">
            <a:avLst/>
          </a:prstGeom>
        </p:spPr>
      </p:pic>
      <p:pic>
        <p:nvPicPr>
          <p:cNvPr id="9" name="Picture 9" descr="Logo&#10;&#10;Description automatically generated">
            <a:extLst>
              <a:ext uri="{FF2B5EF4-FFF2-40B4-BE49-F238E27FC236}">
                <a16:creationId xmlns:a16="http://schemas.microsoft.com/office/drawing/2014/main" id="{C427A4C1-62B1-0AF0-9D82-8E5E82B79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141" y="4599888"/>
            <a:ext cx="5039932" cy="1243900"/>
          </a:xfrm>
          <a:prstGeom prst="rect">
            <a:avLst/>
          </a:prstGeom>
        </p:spPr>
      </p:pic>
      <p:pic>
        <p:nvPicPr>
          <p:cNvPr id="10" name="Picture 10" descr="Logo, icon&#10;&#10;Description automatically generated">
            <a:extLst>
              <a:ext uri="{FF2B5EF4-FFF2-40B4-BE49-F238E27FC236}">
                <a16:creationId xmlns:a16="http://schemas.microsoft.com/office/drawing/2014/main" id="{9D4FD184-B1B5-827A-E800-8845B59086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414" y="4563154"/>
            <a:ext cx="2249510" cy="1970988"/>
          </a:xfrm>
          <a:prstGeom prst="rect">
            <a:avLst/>
          </a:prstGeom>
        </p:spPr>
      </p:pic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296508A6-604E-5C4B-15E6-B02EA31289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5103" y="2822295"/>
            <a:ext cx="2582214" cy="154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93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818BA-0A36-53BD-9648-62C6308A8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51237" cy="1325563"/>
          </a:xfrm>
        </p:spPr>
        <p:txBody>
          <a:bodyPr/>
          <a:lstStyle/>
          <a:p>
            <a:r>
              <a:rPr lang="pt-BR">
                <a:solidFill>
                  <a:srgbClr val="3C3CE7"/>
                </a:solidFill>
              </a:rPr>
              <a:t>Processos de engenharia de software</a:t>
            </a:r>
            <a:endParaRPr lang="pt-BR">
              <a:solidFill>
                <a:srgbClr val="3C3CE7"/>
              </a:solidFill>
              <a:cs typeface="Calibri Ligh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41A438-14B5-EC17-BECE-FC66769CA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9601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pt-BR"/>
          </a:p>
          <a:p>
            <a:r>
              <a:rPr lang="pt-BR"/>
              <a:t>Uso de </a:t>
            </a:r>
            <a:r>
              <a:rPr lang="pt-BR" err="1"/>
              <a:t>KanBan</a:t>
            </a:r>
            <a:r>
              <a:rPr lang="pt-BR"/>
              <a:t>	</a:t>
            </a:r>
          </a:p>
          <a:p>
            <a:endParaRPr lang="pt-BR"/>
          </a:p>
          <a:p>
            <a:r>
              <a:rPr lang="pt-BR"/>
              <a:t>Divisão de </a:t>
            </a:r>
            <a:r>
              <a:rPr lang="pt-BR" err="1"/>
              <a:t>responsibilidades</a:t>
            </a:r>
            <a:r>
              <a:rPr lang="pt-BR"/>
              <a:t>	</a:t>
            </a:r>
          </a:p>
          <a:p>
            <a:endParaRPr lang="pt-BR"/>
          </a:p>
          <a:p>
            <a:r>
              <a:rPr lang="pt-BR"/>
              <a:t>Desenvolvimento centrado em usuário	</a:t>
            </a:r>
          </a:p>
          <a:p>
            <a:endParaRPr lang="pt-BR"/>
          </a:p>
          <a:p>
            <a:r>
              <a:rPr lang="pt-BR"/>
              <a:t>Uso de </a:t>
            </a:r>
            <a:r>
              <a:rPr lang="pt-BR" err="1"/>
              <a:t>User</a:t>
            </a:r>
            <a:r>
              <a:rPr lang="pt-BR"/>
              <a:t> Stories	</a:t>
            </a:r>
          </a:p>
          <a:p>
            <a:endParaRPr lang="pt-BR"/>
          </a:p>
          <a:p>
            <a:r>
              <a:rPr lang="pt-BR" err="1"/>
              <a:t>Deploy</a:t>
            </a:r>
            <a:r>
              <a:rPr lang="pt-BR"/>
              <a:t> para Cloud</a:t>
            </a:r>
          </a:p>
        </p:txBody>
      </p:sp>
      <p:pic>
        <p:nvPicPr>
          <p:cNvPr id="5" name="Gráfico 3">
            <a:extLst>
              <a:ext uri="{FF2B5EF4-FFF2-40B4-BE49-F238E27FC236}">
                <a16:creationId xmlns:a16="http://schemas.microsoft.com/office/drawing/2014/main" id="{D6CF9EE9-7D5E-2319-BE31-FB9ED64EA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9972" y="499552"/>
            <a:ext cx="2716439" cy="95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70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818BA-0A36-53BD-9648-62C6308A8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397" y="2586731"/>
            <a:ext cx="7403885" cy="1679732"/>
          </a:xfrm>
        </p:spPr>
        <p:txBody>
          <a:bodyPr>
            <a:normAutofit/>
          </a:bodyPr>
          <a:lstStyle/>
          <a:p>
            <a:r>
              <a:rPr lang="pt-BR" sz="5400" b="1">
                <a:solidFill>
                  <a:srgbClr val="3C3CE7"/>
                </a:solidFill>
              </a:rPr>
              <a:t>Demonstração do Sistema</a:t>
            </a:r>
            <a:endParaRPr lang="en-US" sz="5400" b="1">
              <a:solidFill>
                <a:srgbClr val="3C3CE7"/>
              </a:solidFill>
              <a:cs typeface="Calibri Light"/>
            </a:endParaRPr>
          </a:p>
        </p:txBody>
      </p:sp>
      <p:pic>
        <p:nvPicPr>
          <p:cNvPr id="5" name="Gráfico 3">
            <a:extLst>
              <a:ext uri="{FF2B5EF4-FFF2-40B4-BE49-F238E27FC236}">
                <a16:creationId xmlns:a16="http://schemas.microsoft.com/office/drawing/2014/main" id="{D6CF9EE9-7D5E-2319-BE31-FB9ED64EA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9972" y="499552"/>
            <a:ext cx="2716439" cy="95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8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7FDB9EDB-C0A8-E285-882D-A09D42D279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8001" y="-477"/>
            <a:ext cx="6856625" cy="685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9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818BA-0A36-53BD-9648-62C6308A8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51237" cy="1325563"/>
          </a:xfrm>
        </p:spPr>
        <p:txBody>
          <a:bodyPr/>
          <a:lstStyle/>
          <a:p>
            <a:r>
              <a:rPr lang="pt-BR">
                <a:solidFill>
                  <a:srgbClr val="3C3CE7"/>
                </a:solidFill>
              </a:rPr>
              <a:t>Planos futuros</a:t>
            </a:r>
            <a:endParaRPr lang="pt-BR">
              <a:solidFill>
                <a:srgbClr val="3C3CE7"/>
              </a:solidFill>
              <a:cs typeface="Calibri Ligh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41A438-14B5-EC17-BECE-FC66769CA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7110"/>
            <a:ext cx="10515600" cy="4351338"/>
          </a:xfrm>
        </p:spPr>
        <p:txBody>
          <a:bodyPr>
            <a:normAutofit/>
          </a:bodyPr>
          <a:lstStyle/>
          <a:p>
            <a:r>
              <a:rPr lang="pt-BR" sz="2400"/>
              <a:t>Login para manter a trilha de usuário salvo</a:t>
            </a:r>
          </a:p>
          <a:p>
            <a:endParaRPr lang="pt-BR" sz="2400"/>
          </a:p>
          <a:p>
            <a:r>
              <a:rPr lang="pt-BR" sz="2400"/>
              <a:t>Opção para o usuário gerar uma nova trilha caso não goste da gerada originalmente</a:t>
            </a:r>
          </a:p>
          <a:p>
            <a:endParaRPr lang="pt-BR" sz="2400"/>
          </a:p>
          <a:p>
            <a:r>
              <a:rPr lang="pt-BR" sz="2400"/>
              <a:t>Sugestão de trilha baseado em trilhas já validadas por outros usuários da plataforma</a:t>
            </a:r>
          </a:p>
          <a:p>
            <a:endParaRPr lang="pt-BR" sz="2400"/>
          </a:p>
          <a:p>
            <a:r>
              <a:rPr lang="pt-BR" sz="2400"/>
              <a:t>Mais de uma trilha por usuário</a:t>
            </a:r>
          </a:p>
        </p:txBody>
      </p:sp>
      <p:pic>
        <p:nvPicPr>
          <p:cNvPr id="5" name="Gráfico 3">
            <a:extLst>
              <a:ext uri="{FF2B5EF4-FFF2-40B4-BE49-F238E27FC236}">
                <a16:creationId xmlns:a16="http://schemas.microsoft.com/office/drawing/2014/main" id="{D6CF9EE9-7D5E-2319-BE31-FB9ED64EA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9972" y="499552"/>
            <a:ext cx="2716439" cy="95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89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818BA-0A36-53BD-9648-62C6308A8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615" y="1774107"/>
            <a:ext cx="5233918" cy="707337"/>
          </a:xfrm>
        </p:spPr>
        <p:txBody>
          <a:bodyPr/>
          <a:lstStyle/>
          <a:p>
            <a:pPr algn="ctr"/>
            <a:r>
              <a:rPr lang="pt-BR" b="1">
                <a:solidFill>
                  <a:srgbClr val="3C3CE7"/>
                </a:solidFill>
              </a:rPr>
              <a:t>Obrigado!</a:t>
            </a:r>
            <a:endParaRPr lang="pt-BR" b="1">
              <a:solidFill>
                <a:srgbClr val="3C3CE7"/>
              </a:solidFill>
              <a:cs typeface="Calibri Light"/>
            </a:endParaRPr>
          </a:p>
        </p:txBody>
      </p:sp>
      <p:pic>
        <p:nvPicPr>
          <p:cNvPr id="5" name="Gráfico 3">
            <a:extLst>
              <a:ext uri="{FF2B5EF4-FFF2-40B4-BE49-F238E27FC236}">
                <a16:creationId xmlns:a16="http://schemas.microsoft.com/office/drawing/2014/main" id="{D6CF9EE9-7D5E-2319-BE31-FB9ED64EA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9972" y="499552"/>
            <a:ext cx="2716439" cy="958779"/>
          </a:xfrm>
          <a:prstGeom prst="rect">
            <a:avLst/>
          </a:prstGeom>
        </p:spPr>
      </p:pic>
      <p:pic>
        <p:nvPicPr>
          <p:cNvPr id="7" name="Imagem 7" descr="Grupo de pessoas posando para foto em frente a computador&#10;&#10;Descrição gerada automaticamente">
            <a:extLst>
              <a:ext uri="{FF2B5EF4-FFF2-40B4-BE49-F238E27FC236}">
                <a16:creationId xmlns:a16="http://schemas.microsoft.com/office/drawing/2014/main" id="{7C430208-71FD-46D6-B931-585FAEBDA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35"/>
          <a:stretch/>
        </p:blipFill>
        <p:spPr>
          <a:xfrm>
            <a:off x="6837869" y="3474395"/>
            <a:ext cx="4439728" cy="2037056"/>
          </a:xfrm>
          <a:prstGeom prst="rect">
            <a:avLst/>
          </a:prstGeom>
        </p:spPr>
      </p:pic>
      <p:pic>
        <p:nvPicPr>
          <p:cNvPr id="8" name="Imagem 8" descr="Código QR&#10;&#10;Descrição gerada automaticamente">
            <a:extLst>
              <a:ext uri="{FF2B5EF4-FFF2-40B4-BE49-F238E27FC236}">
                <a16:creationId xmlns:a16="http://schemas.microsoft.com/office/drawing/2014/main" id="{04D8C1FC-C599-D656-2E3C-8914FFB0A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29" y="964721"/>
            <a:ext cx="5302369" cy="5302369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88502C96-16FB-1DE9-2D04-6F048A26F3C0}"/>
              </a:ext>
            </a:extLst>
          </p:cNvPr>
          <p:cNvSpPr txBox="1">
            <a:spLocks/>
          </p:cNvSpPr>
          <p:nvPr/>
        </p:nvSpPr>
        <p:spPr>
          <a:xfrm>
            <a:off x="933090" y="546281"/>
            <a:ext cx="4701954" cy="692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>
                <a:cs typeface="Calibri Light"/>
              </a:rPr>
              <a:t>Acesse o nosso aplicativo:</a:t>
            </a:r>
            <a:endParaRPr lang="pt-BR" sz="320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1CE7DBD-B555-732D-7237-5CD67FD0E1D5}"/>
              </a:ext>
            </a:extLst>
          </p:cNvPr>
          <p:cNvSpPr txBox="1">
            <a:spLocks/>
          </p:cNvSpPr>
          <p:nvPr/>
        </p:nvSpPr>
        <p:spPr>
          <a:xfrm>
            <a:off x="6827806" y="5506467"/>
            <a:ext cx="4428785" cy="707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>
                <a:cs typeface="Calibri Light"/>
              </a:rPr>
              <a:t>Nossa Equipe</a:t>
            </a:r>
          </a:p>
        </p:txBody>
      </p:sp>
    </p:spTree>
    <p:extLst>
      <p:ext uri="{BB962C8B-B14F-4D97-AF65-F5344CB8AC3E}">
        <p14:creationId xmlns:p14="http://schemas.microsoft.com/office/powerpoint/2010/main" val="2133220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3">
            <a:extLst>
              <a:ext uri="{FF2B5EF4-FFF2-40B4-BE49-F238E27FC236}">
                <a16:creationId xmlns:a16="http://schemas.microsoft.com/office/drawing/2014/main" id="{B3624F8D-550D-7105-94FE-BBDC8F1B2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9972" y="499552"/>
            <a:ext cx="2716439" cy="958779"/>
          </a:xfrm>
          <a:prstGeom prst="rect">
            <a:avLst/>
          </a:prstGeom>
        </p:spPr>
      </p:pic>
      <p:pic>
        <p:nvPicPr>
          <p:cNvPr id="6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8CCFECF-69A3-2AFF-2710-00D45D66C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921" y="2486316"/>
            <a:ext cx="10084157" cy="24971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A4A4F0-428F-3FC9-AE68-95ED604BAA5D}"/>
              </a:ext>
            </a:extLst>
          </p:cNvPr>
          <p:cNvSpPr txBox="1"/>
          <p:nvPr/>
        </p:nvSpPr>
        <p:spPr>
          <a:xfrm>
            <a:off x="3326693" y="6190144"/>
            <a:ext cx="87533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>
                <a:cs typeface="Calibri"/>
              </a:rPr>
              <a:t>Fonte: Valor Globo. </a:t>
            </a:r>
            <a:r>
              <a:rPr lang="en-US" sz="1400" err="1">
                <a:cs typeface="Calibri"/>
              </a:rPr>
              <a:t>Acesso</a:t>
            </a:r>
            <a:r>
              <a:rPr lang="en-US" sz="1400">
                <a:cs typeface="Calibri"/>
              </a:rPr>
              <a:t> em </a:t>
            </a:r>
            <a:r>
              <a:rPr lang="en-US" sz="1400">
                <a:ea typeface="+mn-lt"/>
                <a:cs typeface="+mn-lt"/>
              </a:rPr>
              <a:t>https://valor.globo.com/brasil/noticia/2020/02/11/50-pontos-</a:t>
            </a:r>
          </a:p>
          <a:p>
            <a:pPr algn="r"/>
            <a:r>
              <a:rPr lang="en-US" sz="1400">
                <a:ea typeface="+mn-lt"/>
                <a:cs typeface="+mn-lt"/>
              </a:rPr>
              <a:t>percentuais-das-indstrias-enfrentam-falta-de-trabalhador-qualificado-diz-cni.ghtml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722560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080611-6E94-2760-5D8D-6438ED7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949"/>
            <a:ext cx="8031772" cy="1325563"/>
          </a:xfrm>
        </p:spPr>
        <p:txBody>
          <a:bodyPr/>
          <a:lstStyle/>
          <a:p>
            <a:r>
              <a:rPr lang="pt-BR">
                <a:solidFill>
                  <a:srgbClr val="3C3CE7"/>
                </a:solidFill>
                <a:latin typeface="Sora"/>
                <a:cs typeface="Calibri Light"/>
              </a:rPr>
              <a:t>Nossa</a:t>
            </a:r>
            <a:r>
              <a:rPr lang="pt-BR">
                <a:solidFill>
                  <a:srgbClr val="3C3CE7"/>
                </a:solidFill>
                <a:latin typeface="Calibri Light"/>
                <a:cs typeface="Calibri Light"/>
              </a:rPr>
              <a:t> plataforma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0E5589-B1B6-0D1D-2A4F-075921618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/>
              <a:t>Plataforma de direcionamento para orientação profissional</a:t>
            </a:r>
          </a:p>
          <a:p>
            <a:pPr marL="0" indent="0">
              <a:buNone/>
            </a:pPr>
            <a:endParaRPr lang="pt-BR"/>
          </a:p>
        </p:txBody>
      </p:sp>
      <p:pic>
        <p:nvPicPr>
          <p:cNvPr id="5" name="Gráfico 3">
            <a:extLst>
              <a:ext uri="{FF2B5EF4-FFF2-40B4-BE49-F238E27FC236}">
                <a16:creationId xmlns:a16="http://schemas.microsoft.com/office/drawing/2014/main" id="{FE8FDF29-B61A-10E9-2109-6D28CC72A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9972" y="499552"/>
            <a:ext cx="2716439" cy="95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80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080611-6E94-2760-5D8D-6438ED7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31772" cy="1325563"/>
          </a:xfrm>
        </p:spPr>
        <p:txBody>
          <a:bodyPr/>
          <a:lstStyle/>
          <a:p>
            <a:r>
              <a:rPr lang="pt-BR">
                <a:solidFill>
                  <a:srgbClr val="3C3CE7"/>
                </a:solidFill>
                <a:latin typeface="Sora"/>
                <a:cs typeface="Calibri Light"/>
              </a:rPr>
              <a:t>Nossa</a:t>
            </a:r>
            <a:r>
              <a:rPr lang="pt-BR">
                <a:solidFill>
                  <a:srgbClr val="3C3CE7"/>
                </a:solidFill>
                <a:latin typeface="Calibri Light"/>
                <a:cs typeface="Calibri Light"/>
              </a:rPr>
              <a:t> plataforma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0E5589-B1B6-0D1D-2A4F-075921618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/>
              <a:t>Plataforma de direcionamento para orientação profissional</a:t>
            </a:r>
          </a:p>
          <a:p>
            <a:endParaRPr lang="pt-BR"/>
          </a:p>
          <a:p>
            <a:r>
              <a:rPr lang="pt-BR"/>
              <a:t>Utilizamos de IA generativa para recomendar os principais assuntos de uma carreira</a:t>
            </a:r>
          </a:p>
          <a:p>
            <a:endParaRPr lang="pt-BR"/>
          </a:p>
        </p:txBody>
      </p:sp>
      <p:pic>
        <p:nvPicPr>
          <p:cNvPr id="5" name="Gráfico 3">
            <a:extLst>
              <a:ext uri="{FF2B5EF4-FFF2-40B4-BE49-F238E27FC236}">
                <a16:creationId xmlns:a16="http://schemas.microsoft.com/office/drawing/2014/main" id="{FE8FDF29-B61A-10E9-2109-6D28CC72A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9972" y="499552"/>
            <a:ext cx="2716439" cy="95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32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080611-6E94-2760-5D8D-6438ED7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31772" cy="1325563"/>
          </a:xfrm>
        </p:spPr>
        <p:txBody>
          <a:bodyPr/>
          <a:lstStyle/>
          <a:p>
            <a:r>
              <a:rPr lang="pt-BR">
                <a:solidFill>
                  <a:srgbClr val="3C3CE7"/>
                </a:solidFill>
                <a:latin typeface="Sora"/>
                <a:cs typeface="Calibri Light"/>
              </a:rPr>
              <a:t>Nossa</a:t>
            </a:r>
            <a:r>
              <a:rPr lang="pt-BR">
                <a:solidFill>
                  <a:srgbClr val="3C3CE7"/>
                </a:solidFill>
                <a:latin typeface="Calibri Light"/>
                <a:cs typeface="Calibri Light"/>
              </a:rPr>
              <a:t> plataforma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0E5589-B1B6-0D1D-2A4F-075921618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/>
              <a:t>Plataforma de direcionamento para orientação profissional</a:t>
            </a:r>
          </a:p>
          <a:p>
            <a:endParaRPr lang="pt-BR"/>
          </a:p>
          <a:p>
            <a:r>
              <a:rPr lang="pt-BR"/>
              <a:t>Utilizamos de IA generativa para recomendar os principais assuntos de uma carreira</a:t>
            </a:r>
          </a:p>
          <a:p>
            <a:endParaRPr lang="pt-BR"/>
          </a:p>
          <a:p>
            <a:r>
              <a:rPr lang="pt-BR"/>
              <a:t>Escolha dos assuntos desejados para mais informações</a:t>
            </a:r>
          </a:p>
          <a:p>
            <a:endParaRPr lang="pt-BR"/>
          </a:p>
        </p:txBody>
      </p:sp>
      <p:pic>
        <p:nvPicPr>
          <p:cNvPr id="5" name="Gráfico 3">
            <a:extLst>
              <a:ext uri="{FF2B5EF4-FFF2-40B4-BE49-F238E27FC236}">
                <a16:creationId xmlns:a16="http://schemas.microsoft.com/office/drawing/2014/main" id="{FE8FDF29-B61A-10E9-2109-6D28CC72A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9972" y="499552"/>
            <a:ext cx="2716439" cy="95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27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080611-6E94-2760-5D8D-6438ED7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31772" cy="1325563"/>
          </a:xfrm>
        </p:spPr>
        <p:txBody>
          <a:bodyPr/>
          <a:lstStyle/>
          <a:p>
            <a:r>
              <a:rPr lang="pt-BR">
                <a:solidFill>
                  <a:srgbClr val="3C3CE7"/>
                </a:solidFill>
                <a:latin typeface="Sora"/>
                <a:cs typeface="Calibri Light"/>
              </a:rPr>
              <a:t>Nossa</a:t>
            </a:r>
            <a:r>
              <a:rPr lang="pt-BR">
                <a:solidFill>
                  <a:srgbClr val="3C3CE7"/>
                </a:solidFill>
                <a:latin typeface="Calibri Light"/>
                <a:cs typeface="Calibri Light"/>
              </a:rPr>
              <a:t> plataforma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0E5589-B1B6-0D1D-2A4F-075921618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/>
              <a:t>Plataforma de direcionamento para orientação profissional</a:t>
            </a:r>
          </a:p>
          <a:p>
            <a:endParaRPr lang="pt-BR"/>
          </a:p>
          <a:p>
            <a:r>
              <a:rPr lang="pt-BR"/>
              <a:t>Utilizamos de IA generativa para recomendar os principais assuntos de uma carreira</a:t>
            </a:r>
          </a:p>
          <a:p>
            <a:endParaRPr lang="pt-BR"/>
          </a:p>
          <a:p>
            <a:r>
              <a:rPr lang="pt-BR"/>
              <a:t>Escolha dos assuntos desejados para mais informações</a:t>
            </a:r>
          </a:p>
          <a:p>
            <a:endParaRPr lang="pt-BR"/>
          </a:p>
          <a:p>
            <a:r>
              <a:rPr lang="pt-BR"/>
              <a:t>Descrições detalhadas dos assuntos selecionados</a:t>
            </a:r>
          </a:p>
        </p:txBody>
      </p:sp>
      <p:pic>
        <p:nvPicPr>
          <p:cNvPr id="5" name="Gráfico 3">
            <a:extLst>
              <a:ext uri="{FF2B5EF4-FFF2-40B4-BE49-F238E27FC236}">
                <a16:creationId xmlns:a16="http://schemas.microsoft.com/office/drawing/2014/main" id="{FE8FDF29-B61A-10E9-2109-6D28CC72A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9972" y="499552"/>
            <a:ext cx="2716439" cy="95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60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080611-6E94-2760-5D8D-6438ED7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31772" cy="1325563"/>
          </a:xfrm>
        </p:spPr>
        <p:txBody>
          <a:bodyPr/>
          <a:lstStyle/>
          <a:p>
            <a:r>
              <a:rPr lang="pt-BR">
                <a:solidFill>
                  <a:srgbClr val="3C3CE7"/>
                </a:solidFill>
                <a:latin typeface="Sora"/>
                <a:cs typeface="Calibri Light"/>
              </a:rPr>
              <a:t>Nossa</a:t>
            </a:r>
            <a:r>
              <a:rPr lang="pt-BR">
                <a:solidFill>
                  <a:srgbClr val="3C3CE7"/>
                </a:solidFill>
                <a:latin typeface="Calibri Light"/>
                <a:cs typeface="Calibri Light"/>
              </a:rPr>
              <a:t> plataforma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0E5589-B1B6-0D1D-2A4F-075921618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/>
              <a:t>Recomendação de vídeos relacionados aos assuntos</a:t>
            </a:r>
          </a:p>
          <a:p>
            <a:endParaRPr lang="pt-BR"/>
          </a:p>
        </p:txBody>
      </p:sp>
      <p:pic>
        <p:nvPicPr>
          <p:cNvPr id="5" name="Gráfico 3">
            <a:extLst>
              <a:ext uri="{FF2B5EF4-FFF2-40B4-BE49-F238E27FC236}">
                <a16:creationId xmlns:a16="http://schemas.microsoft.com/office/drawing/2014/main" id="{FE8FDF29-B61A-10E9-2109-6D28CC72A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9972" y="499552"/>
            <a:ext cx="2716439" cy="95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66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080611-6E94-2760-5D8D-6438ED7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31772" cy="1325563"/>
          </a:xfrm>
        </p:spPr>
        <p:txBody>
          <a:bodyPr/>
          <a:lstStyle/>
          <a:p>
            <a:r>
              <a:rPr lang="pt-BR">
                <a:solidFill>
                  <a:srgbClr val="3C3CE7"/>
                </a:solidFill>
                <a:latin typeface="Sora"/>
                <a:cs typeface="Calibri Light"/>
              </a:rPr>
              <a:t>Nossa</a:t>
            </a:r>
            <a:r>
              <a:rPr lang="pt-BR">
                <a:solidFill>
                  <a:srgbClr val="3C3CE7"/>
                </a:solidFill>
                <a:latin typeface="Calibri Light"/>
                <a:cs typeface="Calibri Light"/>
              </a:rPr>
              <a:t> plataforma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0E5589-B1B6-0D1D-2A4F-075921618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/>
              <a:t>Recomendação de vídeos relacionados aos assuntos</a:t>
            </a:r>
          </a:p>
          <a:p>
            <a:endParaRPr lang="pt-BR"/>
          </a:p>
          <a:p>
            <a:r>
              <a:rPr lang="pt-BR"/>
              <a:t>Acesso gratuito a conteúdos de desenvolvimento profissional</a:t>
            </a:r>
          </a:p>
          <a:p>
            <a:endParaRPr lang="pt-BR"/>
          </a:p>
        </p:txBody>
      </p:sp>
      <p:pic>
        <p:nvPicPr>
          <p:cNvPr id="5" name="Gráfico 3">
            <a:extLst>
              <a:ext uri="{FF2B5EF4-FFF2-40B4-BE49-F238E27FC236}">
                <a16:creationId xmlns:a16="http://schemas.microsoft.com/office/drawing/2014/main" id="{FE8FDF29-B61A-10E9-2109-6D28CC72A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9972" y="499552"/>
            <a:ext cx="2716439" cy="95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1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080611-6E94-2760-5D8D-6438ED7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31772" cy="1325563"/>
          </a:xfrm>
        </p:spPr>
        <p:txBody>
          <a:bodyPr/>
          <a:lstStyle/>
          <a:p>
            <a:r>
              <a:rPr lang="pt-BR">
                <a:solidFill>
                  <a:srgbClr val="3C3CE7"/>
                </a:solidFill>
                <a:latin typeface="Sora"/>
                <a:cs typeface="Calibri Light"/>
              </a:rPr>
              <a:t>Nossa</a:t>
            </a:r>
            <a:r>
              <a:rPr lang="pt-BR">
                <a:solidFill>
                  <a:srgbClr val="3C3CE7"/>
                </a:solidFill>
                <a:latin typeface="Calibri Light"/>
                <a:cs typeface="Calibri Light"/>
              </a:rPr>
              <a:t> plataforma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0E5589-B1B6-0D1D-2A4F-075921618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/>
              <a:t>Recomendação de vídeos relacionados aos assuntos</a:t>
            </a:r>
          </a:p>
          <a:p>
            <a:endParaRPr lang="pt-BR"/>
          </a:p>
          <a:p>
            <a:r>
              <a:rPr lang="pt-BR"/>
              <a:t>Acesso gratuito a conteúdos de desenvolvimento profissional</a:t>
            </a:r>
          </a:p>
          <a:p>
            <a:endParaRPr lang="pt-BR"/>
          </a:p>
          <a:p>
            <a:r>
              <a:rPr lang="pt-BR"/>
              <a:t>Direcionamento e especificidade no conhecimento adquirido</a:t>
            </a:r>
          </a:p>
          <a:p>
            <a:endParaRPr lang="pt-BR"/>
          </a:p>
        </p:txBody>
      </p:sp>
      <p:pic>
        <p:nvPicPr>
          <p:cNvPr id="5" name="Gráfico 3">
            <a:extLst>
              <a:ext uri="{FF2B5EF4-FFF2-40B4-BE49-F238E27FC236}">
                <a16:creationId xmlns:a16="http://schemas.microsoft.com/office/drawing/2014/main" id="{FE8FDF29-B61A-10E9-2109-6D28CC72A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9972" y="499552"/>
            <a:ext cx="2716439" cy="95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926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18" baseType="lpstr">
      <vt:lpstr>Tema do Office</vt:lpstr>
      <vt:lpstr>Apresentação do PowerPoint</vt:lpstr>
      <vt:lpstr>Apresentação do PowerPoint</vt:lpstr>
      <vt:lpstr>Nossa plataforma</vt:lpstr>
      <vt:lpstr>Nossa plataforma</vt:lpstr>
      <vt:lpstr>Nossa plataforma</vt:lpstr>
      <vt:lpstr>Nossa plataforma</vt:lpstr>
      <vt:lpstr>Nossa plataforma</vt:lpstr>
      <vt:lpstr>Nossa plataforma</vt:lpstr>
      <vt:lpstr>Nossa plataforma</vt:lpstr>
      <vt:lpstr>Nossa plataforma</vt:lpstr>
      <vt:lpstr>Nossa plataforma</vt:lpstr>
      <vt:lpstr>Tech</vt:lpstr>
      <vt:lpstr>Processos de engenharia de software</vt:lpstr>
      <vt:lpstr>Demonstração do Sistema</vt:lpstr>
      <vt:lpstr>Apresentação do PowerPoint</vt:lpstr>
      <vt:lpstr>Planos futuros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Augusto Finger Ballico</dc:creator>
  <cp:revision>3</cp:revision>
  <dcterms:created xsi:type="dcterms:W3CDTF">2023-05-27T19:07:08Z</dcterms:created>
  <dcterms:modified xsi:type="dcterms:W3CDTF">2023-05-27T20:58:25Z</dcterms:modified>
</cp:coreProperties>
</file>